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23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66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7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91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58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8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29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6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8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11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13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1549-CA6C-4E5F-B21E-0C2F516DFB9F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AF358-5477-4C28-A25D-1177032E0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0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271" y="108287"/>
            <a:ext cx="1464477" cy="1180929"/>
          </a:xfrm>
          <a:prstGeom prst="rect">
            <a:avLst/>
          </a:prstGeom>
        </p:spPr>
      </p:pic>
      <p:sp>
        <p:nvSpPr>
          <p:cNvPr id="24" name="Dipartimento di Economia"/>
          <p:cNvSpPr txBox="1"/>
          <p:nvPr/>
        </p:nvSpPr>
        <p:spPr>
          <a:xfrm>
            <a:off x="460986" y="119288"/>
            <a:ext cx="2172368" cy="2442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it-IT" dirty="0" smtClean="0"/>
              <a:t>Dipartimento</a:t>
            </a:r>
            <a:r>
              <a:rPr dirty="0" smtClean="0"/>
              <a:t> </a:t>
            </a:r>
            <a:r>
              <a:rPr dirty="0"/>
              <a:t>di </a:t>
            </a:r>
            <a:r>
              <a:rPr lang="it-IT" dirty="0" smtClean="0"/>
              <a:t>Giurisprudenza</a:t>
            </a:r>
            <a:endParaRPr dirty="0"/>
          </a:p>
        </p:txBody>
      </p:sp>
      <p:sp>
        <p:nvSpPr>
          <p:cNvPr id="25" name="ANNO ACCADEMICO"/>
          <p:cNvSpPr txBox="1"/>
          <p:nvPr/>
        </p:nvSpPr>
        <p:spPr>
          <a:xfrm>
            <a:off x="460986" y="404525"/>
            <a:ext cx="1666603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BE00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rPr dirty="0"/>
              <a:t>ANNO ACCADEMICO</a:t>
            </a:r>
          </a:p>
        </p:txBody>
      </p:sp>
      <p:sp>
        <p:nvSpPr>
          <p:cNvPr id="26" name="2023_2024"/>
          <p:cNvSpPr txBox="1"/>
          <p:nvPr/>
        </p:nvSpPr>
        <p:spPr>
          <a:xfrm>
            <a:off x="460986" y="610382"/>
            <a:ext cx="1531167" cy="41355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2300">
                <a:solidFill>
                  <a:srgbClr val="FFBE00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rPr dirty="0" smtClean="0"/>
              <a:t>202</a:t>
            </a:r>
            <a:r>
              <a:rPr lang="it-IT" dirty="0" smtClean="0"/>
              <a:t>4</a:t>
            </a:r>
            <a:r>
              <a:rPr dirty="0" smtClean="0"/>
              <a:t>_202</a:t>
            </a:r>
            <a:r>
              <a:rPr lang="it-IT" dirty="0" smtClean="0"/>
              <a:t>5</a:t>
            </a:r>
            <a:endParaRPr dirty="0"/>
          </a:p>
        </p:txBody>
      </p:sp>
      <p:sp>
        <p:nvSpPr>
          <p:cNvPr id="27" name="15"/>
          <p:cNvSpPr txBox="1"/>
          <p:nvPr/>
        </p:nvSpPr>
        <p:spPr>
          <a:xfrm>
            <a:off x="493086" y="1360792"/>
            <a:ext cx="675799" cy="7829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4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15</a:t>
            </a:r>
          </a:p>
        </p:txBody>
      </p:sp>
      <p:sp>
        <p:nvSpPr>
          <p:cNvPr id="28" name="APRILE"/>
          <p:cNvSpPr txBox="1"/>
          <p:nvPr/>
        </p:nvSpPr>
        <p:spPr>
          <a:xfrm>
            <a:off x="505786" y="1991559"/>
            <a:ext cx="984815" cy="3511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9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APRILE</a:t>
            </a:r>
          </a:p>
        </p:txBody>
      </p:sp>
      <p:sp>
        <p:nvSpPr>
          <p:cNvPr id="29" name="2024"/>
          <p:cNvSpPr txBox="1"/>
          <p:nvPr/>
        </p:nvSpPr>
        <p:spPr>
          <a:xfrm>
            <a:off x="509570" y="2286688"/>
            <a:ext cx="572571" cy="336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rPr dirty="0" smtClean="0"/>
              <a:t>202</a:t>
            </a:r>
            <a:r>
              <a:rPr lang="it-IT" dirty="0" smtClean="0"/>
              <a:t>5</a:t>
            </a:r>
            <a:endParaRPr dirty="0"/>
          </a:p>
        </p:txBody>
      </p:sp>
      <p:sp>
        <p:nvSpPr>
          <p:cNvPr id="30" name="Ore 13.30 - 15.10"/>
          <p:cNvSpPr txBox="1"/>
          <p:nvPr/>
        </p:nvSpPr>
        <p:spPr>
          <a:xfrm>
            <a:off x="506484" y="2667707"/>
            <a:ext cx="1766805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Ore 13.30 - 15.10</a:t>
            </a:r>
          </a:p>
        </p:txBody>
      </p:sp>
      <p:sp>
        <p:nvSpPr>
          <p:cNvPr id="31" name="SEMINARIO"/>
          <p:cNvSpPr txBox="1"/>
          <p:nvPr/>
        </p:nvSpPr>
        <p:spPr>
          <a:xfrm>
            <a:off x="520435" y="3335176"/>
            <a:ext cx="1420705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SEMINARIO</a:t>
            </a:r>
          </a:p>
        </p:txBody>
      </p:sp>
      <p:sp>
        <p:nvSpPr>
          <p:cNvPr id="32" name="TITOLO SEMINARIO"/>
          <p:cNvSpPr txBox="1"/>
          <p:nvPr/>
        </p:nvSpPr>
        <p:spPr>
          <a:xfrm>
            <a:off x="528284" y="3771209"/>
            <a:ext cx="3273088" cy="440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2500">
                <a:solidFill>
                  <a:srgbClr val="FFBE00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TITOLO SEMINARIO</a:t>
            </a:r>
          </a:p>
        </p:txBody>
      </p:sp>
      <p:sp>
        <p:nvSpPr>
          <p:cNvPr id="33" name="INDIRIZZI DI SALUTO"/>
          <p:cNvSpPr txBox="1"/>
          <p:nvPr/>
        </p:nvSpPr>
        <p:spPr>
          <a:xfrm>
            <a:off x="550020" y="4823193"/>
            <a:ext cx="1930279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INDIRIZZI DI SALUTO</a:t>
            </a:r>
          </a:p>
        </p:txBody>
      </p:sp>
      <p:sp>
        <p:nvSpPr>
          <p:cNvPr id="34" name="Prof. Lorenzo Lo Muzio, Rettore dell’università di Foggia…"/>
          <p:cNvSpPr txBox="1"/>
          <p:nvPr/>
        </p:nvSpPr>
        <p:spPr>
          <a:xfrm>
            <a:off x="569078" y="5161394"/>
            <a:ext cx="4239876" cy="630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Lorenzo Lo Muzio</a:t>
            </a:r>
            <a:r>
              <a:t>, Rettore dell’università di Foggia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………….</a:t>
            </a:r>
          </a:p>
        </p:txBody>
      </p:sp>
      <p:sp>
        <p:nvSpPr>
          <p:cNvPr id="35" name="MODERA"/>
          <p:cNvSpPr txBox="1"/>
          <p:nvPr/>
        </p:nvSpPr>
        <p:spPr>
          <a:xfrm>
            <a:off x="559549" y="5938676"/>
            <a:ext cx="907574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MODERA</a:t>
            </a:r>
          </a:p>
        </p:txBody>
      </p:sp>
      <p:sp>
        <p:nvSpPr>
          <p:cNvPr id="36" name="Prof. Nome Cognome, …………"/>
          <p:cNvSpPr txBox="1"/>
          <p:nvPr/>
        </p:nvSpPr>
        <p:spPr>
          <a:xfrm>
            <a:off x="569078" y="6214309"/>
            <a:ext cx="2152606" cy="4400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</a:t>
            </a:r>
          </a:p>
        </p:txBody>
      </p:sp>
      <p:sp>
        <p:nvSpPr>
          <p:cNvPr id="37" name="RELAZIONI"/>
          <p:cNvSpPr txBox="1"/>
          <p:nvPr/>
        </p:nvSpPr>
        <p:spPr>
          <a:xfrm>
            <a:off x="568744" y="6653178"/>
            <a:ext cx="1056570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RELAZIONI</a:t>
            </a:r>
          </a:p>
        </p:txBody>
      </p:sp>
      <p:sp>
        <p:nvSpPr>
          <p:cNvPr id="38" name="Dott. Lorenzo Lo Muzio, …………..…"/>
          <p:cNvSpPr txBox="1"/>
          <p:nvPr/>
        </p:nvSpPr>
        <p:spPr>
          <a:xfrm>
            <a:off x="587802" y="6991379"/>
            <a:ext cx="2421592" cy="630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rPr dirty="0" err="1"/>
              <a:t>Dott</a:t>
            </a:r>
            <a:r>
              <a:rPr dirty="0"/>
              <a:t>. </a:t>
            </a:r>
            <a:r>
              <a:rPr lang="it-IT" dirty="0">
                <a:latin typeface="Montserrat SemiBold"/>
                <a:ea typeface="Montserrat SemiBold"/>
                <a:cs typeface="Montserrat SemiBold"/>
                <a:sym typeface="Montserrat SemiBold"/>
              </a:rPr>
              <a:t>Nome e Cognome</a:t>
            </a:r>
            <a:r>
              <a:rPr dirty="0"/>
              <a:t>, …………..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rPr dirty="0"/>
              <a:t>Sig.na. </a:t>
            </a:r>
            <a:r>
              <a:rPr dirty="0">
                <a:latin typeface="Montserrat SemiBold"/>
                <a:ea typeface="Montserrat SemiBold"/>
                <a:cs typeface="Montserrat SemiBold"/>
                <a:sym typeface="Montserrat SemiBold"/>
              </a:rPr>
              <a:t>Nome </a:t>
            </a:r>
            <a:r>
              <a:rPr dirty="0" err="1">
                <a:latin typeface="Montserrat SemiBold"/>
                <a:ea typeface="Montserrat SemiBold"/>
                <a:cs typeface="Montserrat SemiBold"/>
                <a:sym typeface="Montserrat SemiBold"/>
              </a:rPr>
              <a:t>Cognome</a:t>
            </a:r>
            <a:r>
              <a:rPr dirty="0"/>
              <a:t>, …………….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rPr dirty="0"/>
              <a:t>Ing. </a:t>
            </a:r>
            <a:r>
              <a:rPr dirty="0">
                <a:latin typeface="Montserrat SemiBold"/>
                <a:ea typeface="Montserrat SemiBold"/>
                <a:cs typeface="Montserrat SemiBold"/>
                <a:sym typeface="Montserrat SemiBold"/>
              </a:rPr>
              <a:t>Nome </a:t>
            </a:r>
            <a:r>
              <a:rPr dirty="0" err="1">
                <a:latin typeface="Montserrat SemiBold"/>
                <a:ea typeface="Montserrat SemiBold"/>
                <a:cs typeface="Montserrat SemiBold"/>
                <a:sym typeface="Montserrat SemiBold"/>
              </a:rPr>
              <a:t>Cognome</a:t>
            </a:r>
            <a:r>
              <a:rPr dirty="0"/>
              <a:t>, …………….</a:t>
            </a:r>
          </a:p>
        </p:txBody>
      </p:sp>
      <p:sp>
        <p:nvSpPr>
          <p:cNvPr id="39" name="LINK ACCESSO…"/>
          <p:cNvSpPr txBox="1"/>
          <p:nvPr/>
        </p:nvSpPr>
        <p:spPr>
          <a:xfrm>
            <a:off x="594144" y="7908362"/>
            <a:ext cx="1410037" cy="51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LINK ACCESSO</a:t>
            </a:r>
          </a:p>
          <a:p>
            <a: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…………………………………</a:t>
            </a:r>
          </a:p>
        </p:txBody>
      </p:sp>
      <p:sp>
        <p:nvSpPr>
          <p:cNvPr id="40" name="Corso di Laurea Magistrale in………"/>
          <p:cNvSpPr txBox="1"/>
          <p:nvPr/>
        </p:nvSpPr>
        <p:spPr>
          <a:xfrm>
            <a:off x="583935" y="8891426"/>
            <a:ext cx="2933072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Corso di Laurea Magistrale in………</a:t>
            </a:r>
          </a:p>
        </p:txBody>
      </p:sp>
      <p:sp>
        <p:nvSpPr>
          <p:cNvPr id="41" name="Evento di Terza Missione aperto alla cittadinanza"/>
          <p:cNvSpPr txBox="1"/>
          <p:nvPr/>
        </p:nvSpPr>
        <p:spPr>
          <a:xfrm>
            <a:off x="586202" y="9622396"/>
            <a:ext cx="3964033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BE0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Evento di Terza Missione aperto alla cittadinanza</a:t>
            </a:r>
          </a:p>
        </p:txBody>
      </p:sp>
    </p:spTree>
    <p:extLst>
      <p:ext uri="{BB962C8B-B14F-4D97-AF65-F5344CB8AC3E}">
        <p14:creationId xmlns:p14="http://schemas.microsoft.com/office/powerpoint/2010/main" val="3538704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88</Words>
  <Application>Microsoft Office PowerPoint</Application>
  <PresentationFormat>A4 (21x29,7 cm)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Montserrat Bold</vt:lpstr>
      <vt:lpstr>Montserrat ExtraBold</vt:lpstr>
      <vt:lpstr>Montserrat ExtraLight</vt:lpstr>
      <vt:lpstr>Montserrat Light</vt:lpstr>
      <vt:lpstr>Montserrat Regular</vt:lpstr>
      <vt:lpstr>Montserrat SemiBold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foglio</dc:creator>
  <cp:lastModifiedBy>daniele foglio</cp:lastModifiedBy>
  <cp:revision>1</cp:revision>
  <dcterms:created xsi:type="dcterms:W3CDTF">2025-04-07T09:15:16Z</dcterms:created>
  <dcterms:modified xsi:type="dcterms:W3CDTF">2025-04-07T09:20:45Z</dcterms:modified>
</cp:coreProperties>
</file>