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833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EI5Cx+FPmrOecjhoESdswgjgQ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175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1225" y="744537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175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2cd3737084_1_0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g22cd373708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9C9D9F"/>
              </a:buClr>
              <a:buSzPts val="2800"/>
              <a:buNone/>
              <a:defRPr sz="2800" i="1">
                <a:solidFill>
                  <a:srgbClr val="9C9D9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cap="none"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9C9D9F"/>
              </a:buClr>
              <a:buSzPts val="2000"/>
              <a:buNone/>
              <a:defRPr sz="2000">
                <a:solidFill>
                  <a:srgbClr val="9C9D9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-36512" y="476250"/>
            <a:ext cx="8748712" cy="6381750"/>
            <a:chOff x="0" y="476672"/>
            <a:chExt cx="8748464" cy="6381328"/>
          </a:xfrm>
        </p:grpSpPr>
        <p:sp>
          <p:nvSpPr>
            <p:cNvPr id="11" name="Google Shape;11;p3"/>
            <p:cNvSpPr txBox="1"/>
            <p:nvPr/>
          </p:nvSpPr>
          <p:spPr>
            <a:xfrm>
              <a:off x="0" y="3716546"/>
              <a:ext cx="323842" cy="3141454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" name="Google Shape;12;p3"/>
            <p:cNvCxnSpPr/>
            <p:nvPr/>
          </p:nvCxnSpPr>
          <p:spPr>
            <a:xfrm>
              <a:off x="2124016" y="1124329"/>
              <a:ext cx="6624448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pic>
          <p:nvPicPr>
            <p:cNvPr id="13" name="Google Shape;13;p3" descr="LOGO UNIFG POSITIVO COLORE.jpg"/>
            <p:cNvPicPr preferRelativeResize="0"/>
            <p:nvPr/>
          </p:nvPicPr>
          <p:blipFill rotWithShape="1">
            <a:blip r:embed="rId6">
              <a:alphaModFix/>
            </a:blip>
            <a:srcRect l="12527" r="12309"/>
            <a:stretch/>
          </p:blipFill>
          <p:spPr>
            <a:xfrm>
              <a:off x="251520" y="476672"/>
              <a:ext cx="1728192" cy="123787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2124075" y="6372225"/>
            <a:ext cx="4895850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Presidio della Qualità | Università di Foggia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urisprudenza.unifg.it/sites/st02/files/2023-07/B6-Sintesi%20valutazione%20Giurisprudenza%20aggregato%20per%20CdS%20-%20studenti%20frequentanti_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>
            <a:spLocks noGrp="1"/>
          </p:cNvSpPr>
          <p:nvPr>
            <p:ph type="ctrTitle"/>
          </p:nvPr>
        </p:nvSpPr>
        <p:spPr>
          <a:xfrm>
            <a:off x="684212" y="2781300"/>
            <a:ext cx="8001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C5E"/>
              </a:buClr>
              <a:buSzPts val="3600"/>
              <a:buFont typeface="Calibri"/>
              <a:buNone/>
            </a:pP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Corso di </a:t>
            </a:r>
            <a:r>
              <a:rPr lang="en-US" b="1" dirty="0" err="1"/>
              <a:t>Laurea</a:t>
            </a:r>
            <a:r>
              <a:rPr lang="en-US" b="1" dirty="0"/>
              <a:t> </a:t>
            </a:r>
            <a:r>
              <a:rPr lang="en-US" b="1" dirty="0" err="1"/>
              <a:t>Magistrale</a:t>
            </a:r>
            <a:r>
              <a:rPr lang="en-US" b="1" dirty="0"/>
              <a:t> in </a:t>
            </a:r>
            <a:r>
              <a:rPr lang="en-US" b="1" dirty="0" err="1"/>
              <a:t>Scienze</a:t>
            </a:r>
            <a:r>
              <a:rPr lang="en-US" b="1" dirty="0"/>
              <a:t> </a:t>
            </a:r>
            <a:r>
              <a:rPr lang="en-US" b="1" dirty="0" err="1"/>
              <a:t>Giuridiche</a:t>
            </a:r>
            <a:r>
              <a:rPr lang="en-US" b="1" dirty="0"/>
              <a:t> </a:t>
            </a:r>
            <a:r>
              <a:rPr lang="en-US" b="1" dirty="0" err="1"/>
              <a:t>della</a:t>
            </a:r>
            <a:r>
              <a:rPr lang="en-US" b="1" dirty="0"/>
              <a:t> </a:t>
            </a:r>
            <a:r>
              <a:rPr lang="en-US" b="1" dirty="0" err="1"/>
              <a:t>Sicurezza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Settimana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dello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studentesse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sulla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didattica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2023/2024</a:t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pic>
        <p:nvPicPr>
          <p:cNvPr id="47" name="Google Shape;47;p1" descr="HR_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9337" y="1557337"/>
            <a:ext cx="987425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27312" y="1363662"/>
            <a:ext cx="1028700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 dirty="0"/>
              <a:t>22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/23</a:t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3200" dirty="0" err="1"/>
              <a:t>L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aurea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/>
              <a:t>M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agistrale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Scienze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Giuridiche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Sicurezza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Dati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aggregati</a:t>
            </a: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 per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CdS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cd3737084_1_0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emerse</a:t>
            </a: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3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interventi</a:t>
            </a: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correttivi</a:t>
            </a: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36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adottati</a:t>
            </a: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sp>
        <p:nvSpPr>
          <p:cNvPr id="59" name="Google Shape;59;g22cd3737084_1_0"/>
          <p:cNvSpPr txBox="1"/>
          <p:nvPr/>
        </p:nvSpPr>
        <p:spPr>
          <a:xfrm>
            <a:off x="457200" y="2501900"/>
            <a:ext cx="2459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sufficientemente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rappresentativo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nell’a.a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dirty="0"/>
          </a:p>
        </p:txBody>
      </p:sp>
      <p:sp>
        <p:nvSpPr>
          <p:cNvPr id="60" name="Google Shape;60;g22cd3737084_1_0"/>
          <p:cNvSpPr txBox="1"/>
          <p:nvPr/>
        </p:nvSpPr>
        <p:spPr>
          <a:xfrm>
            <a:off x="3456248" y="2459042"/>
            <a:ext cx="20178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attività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sensibilizzazione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endParaRPr dirty="0"/>
          </a:p>
        </p:txBody>
      </p:sp>
      <p:sp>
        <p:nvSpPr>
          <p:cNvPr id="61" name="Google Shape;61;g22cd3737084_1_0"/>
          <p:cNvSpPr txBox="1"/>
          <p:nvPr/>
        </p:nvSpPr>
        <p:spPr>
          <a:xfrm>
            <a:off x="6097575" y="2394932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</a:t>
            </a:r>
            <a:r>
              <a:rPr lang="it-IT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</a:t>
            </a: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2022/23 il numero è già stato incrementato. Per l’a.a.2023/2024 l’obiettivo  è l’ulteriore incremento del numero di questionari compilati</a:t>
            </a:r>
            <a:endParaRPr lang="it-IT" sz="1200" dirty="0"/>
          </a:p>
        </p:txBody>
      </p:sp>
      <p:sp>
        <p:nvSpPr>
          <p:cNvPr id="62" name="Google Shape;62;g22cd3737084_1_0"/>
          <p:cNvSpPr/>
          <p:nvPr/>
        </p:nvSpPr>
        <p:spPr>
          <a:xfrm>
            <a:off x="2930525" y="2811462"/>
            <a:ext cx="504900" cy="295200"/>
          </a:xfrm>
          <a:prstGeom prst="rightArrow">
            <a:avLst>
              <a:gd name="adj1" fmla="val 15283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22cd3737084_1_0"/>
          <p:cNvSpPr txBox="1"/>
          <p:nvPr/>
        </p:nvSpPr>
        <p:spPr>
          <a:xfrm>
            <a:off x="463550" y="3438525"/>
            <a:ext cx="24576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Mancanza di un canale dedicato al gli studenti per la segnalazione di suggerimenti o reclami</a:t>
            </a:r>
            <a:endParaRPr/>
          </a:p>
        </p:txBody>
      </p:sp>
      <p:pic>
        <p:nvPicPr>
          <p:cNvPr id="65" name="Google Shape;6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125" y="3586162"/>
            <a:ext cx="530225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22cd3737084_1_0"/>
          <p:cNvSpPr txBox="1"/>
          <p:nvPr/>
        </p:nvSpPr>
        <p:spPr>
          <a:xfrm>
            <a:off x="3451598" y="3451515"/>
            <a:ext cx="2027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modulo per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parte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endParaRPr dirty="0"/>
          </a:p>
        </p:txBody>
      </p:sp>
      <p:pic>
        <p:nvPicPr>
          <p:cNvPr id="67" name="Google Shape;67;g22cd3737084_1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59412" y="3606800"/>
            <a:ext cx="530225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g22cd3737084_1_0"/>
          <p:cNvSpPr txBox="1"/>
          <p:nvPr/>
        </p:nvSpPr>
        <p:spPr>
          <a:xfrm>
            <a:off x="6097575" y="3538962"/>
            <a:ext cx="25830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Presenza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un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la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suggerimenti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reclami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22cd3737084_1_0"/>
          <p:cNvSpPr txBox="1"/>
          <p:nvPr/>
        </p:nvSpPr>
        <p:spPr>
          <a:xfrm>
            <a:off x="472925" y="4619243"/>
            <a:ext cx="2457600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soddisfazione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riguardo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ad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alcuni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insegnamenti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affidati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docent a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contratto</a:t>
            </a:r>
            <a:endParaRPr dirty="0"/>
          </a:p>
        </p:txBody>
      </p:sp>
      <p:sp>
        <p:nvSpPr>
          <p:cNvPr id="70" name="Google Shape;70;g22cd3737084_1_0"/>
          <p:cNvSpPr txBox="1"/>
          <p:nvPr/>
        </p:nvSpPr>
        <p:spPr>
          <a:xfrm>
            <a:off x="3453118" y="4597400"/>
            <a:ext cx="20430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Monitoraggio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verifica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segnalate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parte del GAQ e CPDS</a:t>
            </a:r>
            <a:endParaRPr dirty="0"/>
          </a:p>
        </p:txBody>
      </p:sp>
      <p:pic>
        <p:nvPicPr>
          <p:cNvPr id="71" name="Google Shape;71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1306" y="4776787"/>
            <a:ext cx="531812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8716" y="4776787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g22cd3737084_1_0"/>
          <p:cNvSpPr txBox="1"/>
          <p:nvPr/>
        </p:nvSpPr>
        <p:spPr>
          <a:xfrm>
            <a:off x="6097575" y="4498370"/>
            <a:ext cx="2583000" cy="1200288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Inibita la possibilità di partecipare ai bandi di selezione ai docenti che hanno ottenuto una valutazione media inferiore al valore di 2,5 negli anni precedenti</a:t>
            </a:r>
          </a:p>
        </p:txBody>
      </p:sp>
      <p:pic>
        <p:nvPicPr>
          <p:cNvPr id="23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4422" y="2723356"/>
            <a:ext cx="530225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75;g22cd3737084_1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862" y="2779674"/>
            <a:ext cx="530225" cy="35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141</Words>
  <Application>Microsoft Office PowerPoint</Application>
  <PresentationFormat>Presentazione su schermo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    Corso di Laurea Magistrale in Scienze Giuridiche della Sicurezza  Settimana dello Studente La rilevazione delle opinioni delle studentesse e degli studenti sulla didattica a.a. 2023/2024  </vt:lpstr>
      <vt:lpstr>   Esiti rilevazione opinioni studenti a.a. 2022/23 Corso di Laurea Magistrale in Scienze Giuridiche della Sicurezza  Dati aggregati per CdS</vt:lpstr>
      <vt:lpstr>Criticità emerse e interventi correttivi  adottati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Settimana dello Studente  La rilevazione delle opinioni delle studentesse e degli studenti sulla didattica a.a. 2022/2023</dc:title>
  <dc:creator>utente</dc:creator>
  <cp:lastModifiedBy>l.mascolo</cp:lastModifiedBy>
  <cp:revision>4</cp:revision>
  <dcterms:created xsi:type="dcterms:W3CDTF">2014-03-19T13:55:03Z</dcterms:created>
  <dcterms:modified xsi:type="dcterms:W3CDTF">2024-04-03T08:49:29Z</dcterms:modified>
</cp:coreProperties>
</file>