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7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57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2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26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94A7B0-9650-D742-9BA0-1994E1C53923}"/>
              </a:ext>
            </a:extLst>
          </p:cNvPr>
          <p:cNvSpPr/>
          <p:nvPr userDrawn="1"/>
        </p:nvSpPr>
        <p:spPr>
          <a:xfrm>
            <a:off x="0" y="-752143"/>
            <a:ext cx="2694580" cy="2135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BE" sz="788" i="1" dirty="0">
                <a:solidFill>
                  <a:schemeClr val="bg1"/>
                </a:solidFill>
                <a:latin typeface="Ubuntu" panose="020B0504030602030204" pitchFamily="34" charset="0"/>
              </a:rPr>
              <a:t> clic icon to add image + right clic on image &gt; send to back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5B61A01-D813-F74F-A674-EAC57A2D8C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121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6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53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40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66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7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00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3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E075-45A6-4A73-9D24-F4BE6709D828}" type="datetimeFigureOut">
              <a:rPr lang="it-IT" smtClean="0"/>
              <a:t>21/09/2022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4D04-6369-4CC4-9075-5FE47170E9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6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95A5EA3-BC55-784F-990E-D6965C682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14D471F-C79F-1E4A-9E4E-852B52A75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44211" r="77105"/>
          <a:stretch/>
        </p:blipFill>
        <p:spPr>
          <a:xfrm>
            <a:off x="0" y="10039851"/>
            <a:ext cx="1570121" cy="215214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2985EAF-507C-5E4F-B03D-C35C2FC8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59901" b="32456"/>
          <a:stretch/>
        </p:blipFill>
        <p:spPr>
          <a:xfrm>
            <a:off x="4108032" y="20571"/>
            <a:ext cx="2749968" cy="260558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D281AD9-95B8-A9A3-7937-452F54FBC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8565" y="10515768"/>
            <a:ext cx="4591235" cy="15953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D48B552-4032-F339-4D74-EB77E14E5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32" y="2256655"/>
            <a:ext cx="1944494" cy="73900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9015" y="2995664"/>
            <a:ext cx="6719968" cy="760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settembre 2022 – ore 11.30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presso il Dipartimento di Giurisprudenza: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Incontro formativo: </a:t>
            </a:r>
            <a:r>
              <a:rPr lang="it-IT" sz="1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600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Sport, stili di vita e benessere fisico?”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11.30: Saluti istituzionali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Donatella </a:t>
            </a:r>
            <a:r>
              <a:rPr lang="it-IT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Curtotti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Direttrice di Giurisprudenza e Delegata Rettorale per lo SPORT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Anna Di Pace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Coordinatrice del </a:t>
            </a:r>
            <a:r>
              <a:rPr lang="it-IT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Scienze delle Attività Motorie e Sportive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11.45:  </a:t>
            </a: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Chiara Porro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Coordinatrice del </a:t>
            </a:r>
            <a:r>
              <a:rPr lang="it-IT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Scienze e Tecniche delle Attività Motorie Preventive e Adattate, Delegata Rettorale per l’ERASMUS 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“Giornata Europea </a:t>
            </a:r>
            <a:r>
              <a:rPr lang="it-IT" sz="16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dello </a:t>
            </a:r>
            <a:r>
              <a:rPr lang="it-IT" sz="16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12,00: </a:t>
            </a: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Italo Sannicandro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Professore aggregato MEDF-01 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1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Snackactivity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Ateneo”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12.15 : </a:t>
            </a: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Prof.ssa Anna Valenzano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Prof.ssa aggregata MEDF-02 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“Linee Guida per una sana alimentazione”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12.30: 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 Alessandro Fierro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Studente Atleta Doppia Carriera </a:t>
            </a:r>
            <a:r>
              <a:rPr lang="it-IT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UniFg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it-IT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12,40: Premiazione partita di calcio a 7 “</a:t>
            </a:r>
            <a:r>
              <a:rPr lang="it-IT" sz="16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 </a:t>
            </a:r>
            <a:r>
              <a:rPr lang="it-IT" sz="1600" b="1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UniFg</a:t>
            </a:r>
            <a:r>
              <a:rPr lang="it-IT" sz="16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Studenti Erasmus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Ore13,00- </a:t>
            </a:r>
            <a:r>
              <a:rPr lang="it-IT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Dott.ssa Claudia </a:t>
            </a:r>
            <a:r>
              <a:rPr lang="it-IT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Monterisi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 studentessa </a:t>
            </a:r>
            <a:r>
              <a:rPr lang="it-IT" sz="1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UniFg</a:t>
            </a:r>
            <a:r>
              <a:rPr lang="it-IT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it-IT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Lezione di yoga”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85B4EA-BBF5-D440-A24F-C2EA8E1B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06336"/>
            <a:ext cx="2333368" cy="1680815"/>
          </a:xfrm>
          <a:prstGeom prst="rect">
            <a:avLst/>
          </a:prstGeom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9" y="55014"/>
            <a:ext cx="1205861" cy="16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37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Ubuntu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PORRO</dc:creator>
  <cp:lastModifiedBy>CHIARA PORRO</cp:lastModifiedBy>
  <cp:revision>9</cp:revision>
  <dcterms:created xsi:type="dcterms:W3CDTF">2022-09-21T07:32:47Z</dcterms:created>
  <dcterms:modified xsi:type="dcterms:W3CDTF">2022-09-21T12:51:01Z</dcterms:modified>
</cp:coreProperties>
</file>