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6DC5F-8214-4139-9EB4-8F09AE1213C9}" type="datetimeFigureOut">
              <a:rPr lang="it-IT" smtClean="0"/>
              <a:t>24/07/2019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7162-9F2E-4643-9C10-91A3B92B16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5470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6DC5F-8214-4139-9EB4-8F09AE1213C9}" type="datetimeFigureOut">
              <a:rPr lang="it-IT" smtClean="0"/>
              <a:t>24/07/2019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7162-9F2E-4643-9C10-91A3B92B16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5279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6DC5F-8214-4139-9EB4-8F09AE1213C9}" type="datetimeFigureOut">
              <a:rPr lang="it-IT" smtClean="0"/>
              <a:t>24/07/2019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7162-9F2E-4643-9C10-91A3B92B16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2615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6DC5F-8214-4139-9EB4-8F09AE1213C9}" type="datetimeFigureOut">
              <a:rPr lang="it-IT" smtClean="0"/>
              <a:t>24/07/2019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7162-9F2E-4643-9C10-91A3B92B16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9917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6DC5F-8214-4139-9EB4-8F09AE1213C9}" type="datetimeFigureOut">
              <a:rPr lang="it-IT" smtClean="0"/>
              <a:t>24/07/2019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7162-9F2E-4643-9C10-91A3B92B16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3944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6DC5F-8214-4139-9EB4-8F09AE1213C9}" type="datetimeFigureOut">
              <a:rPr lang="it-IT" smtClean="0"/>
              <a:t>24/07/2019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7162-9F2E-4643-9C10-91A3B92B16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8478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6DC5F-8214-4139-9EB4-8F09AE1213C9}" type="datetimeFigureOut">
              <a:rPr lang="it-IT" smtClean="0"/>
              <a:t>24/07/2019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7162-9F2E-4643-9C10-91A3B92B16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2707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6DC5F-8214-4139-9EB4-8F09AE1213C9}" type="datetimeFigureOut">
              <a:rPr lang="it-IT" smtClean="0"/>
              <a:t>24/07/2019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7162-9F2E-4643-9C10-91A3B92B16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4038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6DC5F-8214-4139-9EB4-8F09AE1213C9}" type="datetimeFigureOut">
              <a:rPr lang="it-IT" smtClean="0"/>
              <a:t>24/07/2019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7162-9F2E-4643-9C10-91A3B92B16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1491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6DC5F-8214-4139-9EB4-8F09AE1213C9}" type="datetimeFigureOut">
              <a:rPr lang="it-IT" smtClean="0"/>
              <a:t>24/07/2019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7162-9F2E-4643-9C10-91A3B92B16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0498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6DC5F-8214-4139-9EB4-8F09AE1213C9}" type="datetimeFigureOut">
              <a:rPr lang="it-IT" smtClean="0"/>
              <a:t>24/07/2019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7162-9F2E-4643-9C10-91A3B92B16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1165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6DC5F-8214-4139-9EB4-8F09AE1213C9}" type="datetimeFigureOut">
              <a:rPr lang="it-IT" smtClean="0"/>
              <a:t>24/07/2019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87162-9F2E-4643-9C10-91A3B92B16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2876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="" xmlns:a16="http://schemas.microsoft.com/office/drawing/2014/main" id="{822CC999-6859-B34A-BAEA-567607C02B62}"/>
              </a:ext>
            </a:extLst>
          </p:cNvPr>
          <p:cNvSpPr/>
          <p:nvPr/>
        </p:nvSpPr>
        <p:spPr>
          <a:xfrm>
            <a:off x="0" y="5651499"/>
            <a:ext cx="12192000" cy="1206501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00" i="1" dirty="0">
              <a:solidFill>
                <a:schemeClr val="tx1"/>
              </a:solidFill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="" xmlns:a16="http://schemas.microsoft.com/office/drawing/2014/main" id="{FA037252-107E-FC4D-8F7D-2C772A50F0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6565" y="80495"/>
            <a:ext cx="3878870" cy="1168442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="" xmlns:a16="http://schemas.microsoft.com/office/drawing/2014/main" id="{DA0D61DA-C1FA-0F46-8821-1AA3240C97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9223" y="1406813"/>
            <a:ext cx="2893555" cy="2893555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="" xmlns:a16="http://schemas.microsoft.com/office/drawing/2014/main" id="{0E22D39F-E495-D144-BC9B-C1F9F2C5A727}"/>
              </a:ext>
            </a:extLst>
          </p:cNvPr>
          <p:cNvSpPr txBox="1"/>
          <p:nvPr/>
        </p:nvSpPr>
        <p:spPr>
          <a:xfrm>
            <a:off x="1534222" y="4458244"/>
            <a:ext cx="91235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i="1" dirty="0" smtClean="0"/>
              <a:t>TITOLO</a:t>
            </a:r>
            <a:endParaRPr lang="it-IT" sz="2800" b="1" i="1" dirty="0"/>
          </a:p>
        </p:txBody>
      </p:sp>
      <p:sp>
        <p:nvSpPr>
          <p:cNvPr id="8" name="CasellaDiTesto 3"/>
          <p:cNvSpPr txBox="1"/>
          <p:nvPr/>
        </p:nvSpPr>
        <p:spPr>
          <a:xfrm>
            <a:off x="1190653" y="5746917"/>
            <a:ext cx="98106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2000" b="1" i="1" dirty="0" smtClean="0">
                <a:cs typeface="Times New Roman" panose="02020603050405020304" pitchFamily="18" charset="0"/>
              </a:rPr>
              <a:t>Prof.ssa </a:t>
            </a:r>
            <a:r>
              <a:rPr lang="it-IT" sz="2000" b="1" i="1" dirty="0" smtClean="0">
                <a:cs typeface="Times New Roman" panose="02020603050405020304" pitchFamily="18" charset="0"/>
              </a:rPr>
              <a:t>Donatella </a:t>
            </a:r>
            <a:r>
              <a:rPr lang="it-IT" sz="2000" b="1" i="1" dirty="0" err="1" smtClean="0">
                <a:cs typeface="Times New Roman" panose="02020603050405020304" pitchFamily="18" charset="0"/>
              </a:rPr>
              <a:t>Curtotti</a:t>
            </a:r>
            <a:r>
              <a:rPr lang="it-IT" sz="2000" b="1" i="1" dirty="0">
                <a:cs typeface="Times New Roman" panose="02020603050405020304" pitchFamily="18" charset="0"/>
              </a:rPr>
              <a:t>	</a:t>
            </a:r>
            <a:r>
              <a:rPr lang="it-IT" sz="2000" b="1" i="1" dirty="0" smtClean="0">
                <a:cs typeface="Times New Roman" panose="02020603050405020304" pitchFamily="18" charset="0"/>
              </a:rPr>
              <a:t>			</a:t>
            </a:r>
            <a:r>
              <a:rPr lang="it-IT" sz="2000" b="1" i="1" dirty="0" smtClean="0">
                <a:cs typeface="Times New Roman" panose="02020603050405020304" pitchFamily="18" charset="0"/>
              </a:rPr>
              <a:t>Laureanda Nome Cognome</a:t>
            </a:r>
            <a:endParaRPr lang="it-IT" sz="2000" b="1" i="1" dirty="0" smtClean="0">
              <a:cs typeface="Times New Roman" panose="02020603050405020304" pitchFamily="18" charset="0"/>
            </a:endParaRPr>
          </a:p>
          <a:p>
            <a:pPr algn="ctr"/>
            <a:r>
              <a:rPr lang="it-IT" sz="2000" b="1" i="1" dirty="0" smtClean="0">
                <a:cs typeface="Times New Roman" panose="02020603050405020304" pitchFamily="18" charset="0"/>
              </a:rPr>
              <a:t>       </a:t>
            </a:r>
            <a:endParaRPr lang="it-IT" sz="2000" b="1" i="1" dirty="0">
              <a:cs typeface="Times New Roman" panose="02020603050405020304" pitchFamily="18" charset="0"/>
            </a:endParaRPr>
          </a:p>
          <a:p>
            <a:pPr algn="ctr"/>
            <a:r>
              <a:rPr lang="it-IT" sz="2000" b="1" i="1" cap="small" dirty="0" smtClean="0">
                <a:cs typeface="Times New Roman" panose="02020603050405020304" pitchFamily="18" charset="0"/>
              </a:rPr>
              <a:t>Anno </a:t>
            </a:r>
            <a:r>
              <a:rPr lang="it-IT" sz="2000" b="1" i="1" cap="small" dirty="0" smtClean="0">
                <a:cs typeface="Times New Roman" panose="02020603050405020304" pitchFamily="18" charset="0"/>
              </a:rPr>
              <a:t>Accademico </a:t>
            </a:r>
            <a:r>
              <a:rPr lang="it-IT" sz="2000" b="1" i="1" cap="small" dirty="0" smtClean="0">
                <a:cs typeface="Times New Roman" panose="02020603050405020304" pitchFamily="18" charset="0"/>
              </a:rPr>
              <a:t>20__/20__</a:t>
            </a:r>
            <a:endParaRPr lang="it-IT" sz="2000" b="1" i="1" cap="small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460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="" xmlns:a16="http://schemas.microsoft.com/office/drawing/2014/main" id="{428691EE-DDFF-C449-A46D-F5002176D9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77" y="83820"/>
            <a:ext cx="2500241" cy="753154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="" xmlns:a16="http://schemas.microsoft.com/office/drawing/2014/main" id="{153FE3C3-B244-3A4D-AC99-4A055D8AE5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27090" y="83820"/>
            <a:ext cx="1173226" cy="1173226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="" xmlns:a16="http://schemas.microsoft.com/office/drawing/2014/main" id="{18298EE5-FC01-3542-8F05-67AAAF283C06}"/>
              </a:ext>
            </a:extLst>
          </p:cNvPr>
          <p:cNvSpPr/>
          <p:nvPr/>
        </p:nvSpPr>
        <p:spPr>
          <a:xfrm>
            <a:off x="0" y="6601968"/>
            <a:ext cx="12192000" cy="2560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i="1" dirty="0" smtClean="0">
                <a:solidFill>
                  <a:schemeClr val="tx1"/>
                </a:solidFill>
              </a:rPr>
              <a:t>Titolo - Data</a:t>
            </a:r>
            <a:endParaRPr lang="it-IT" sz="16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3431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gigi tateo</dc:creator>
  <cp:lastModifiedBy>gigi tateo</cp:lastModifiedBy>
  <cp:revision>4</cp:revision>
  <dcterms:created xsi:type="dcterms:W3CDTF">2019-07-24T07:09:28Z</dcterms:created>
  <dcterms:modified xsi:type="dcterms:W3CDTF">2019-07-24T12:48:48Z</dcterms:modified>
</cp:coreProperties>
</file>